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2778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FBBED-001C-4F4F-8460-F502201E59C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3275B-416F-45D6-B7CB-23DB839F721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021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95EC0-8D73-4B93-8EAA-BFCAFCD4D86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02B8-085F-4AFE-8BA9-E3E089AC14B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7769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CE334-8E5E-4402-897F-D30B7D7D52A4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CCB47-17D7-4236-A3E5-B5FC23AA1D8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7244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A694-1647-4A85-B111-0471C01D910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CF5B4-7559-42A2-BBA9-DFE6DAB9B89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7831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E9072-69B4-4AB7-8795-F0A0D46EE49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00120-A0E0-4D99-8C05-B7DF5C4B16D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0313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D9DEB-D617-49DA-8E87-A30C26508D3D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D9CF4-C897-4496-B214-3D99FA7B04D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3313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1C51C-B833-49EE-8F22-EA624EA826B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DDEF3-C91E-4197-A09D-6305F856D5E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1858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AB7AB-90B5-422A-8227-31A54F433E6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EDC50-1D01-40CD-8CB6-4EE0507A369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4787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FE1F4-C705-441C-B360-81E121AB92D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99CD9-0882-4D75-BFCE-B6B1897A090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7836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ADA18-2A56-40DA-82A7-559D88794EB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B8633-6B8A-4649-979D-2F9CE372AC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4240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FC70F-1CCC-4272-8293-024D12D854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3E222-0C61-41E0-9FA5-0336E1FA8EA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1352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CCB625D-BB40-4E37-B238-139F301CFCF2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6A3EF0A-8AF9-4E25-8921-8BE2CE7F82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6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8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9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60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57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1259632" y="893763"/>
            <a:ext cx="66247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Podoplanin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(#101-M40-FITC / 101-M40-PE)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Textfeld 5"/>
          <p:cNvSpPr txBox="1">
            <a:spLocks noChangeArrowheads="1"/>
          </p:cNvSpPr>
          <p:nvPr/>
        </p:nvSpPr>
        <p:spPr bwMode="auto">
          <a:xfrm>
            <a:off x="605236" y="4581128"/>
            <a:ext cx="7797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staining of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Podoplanin in primary human dermal lymphatic endothelial cells (HDLEC) using the monoclonal mouse anti-human Podoplanin-FITC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(Cat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#101-M40-FITC) [Left panel] and mouse anti-human Podoplanin-PE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(Cat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#101-M40-PE) [right panel].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.</a:t>
            </a:r>
            <a:endParaRPr lang="en-US" sz="800" dirty="0">
              <a:cs typeface="Arial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129" y="1429916"/>
            <a:ext cx="3617278" cy="270514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154" y="1429916"/>
            <a:ext cx="3617278" cy="27051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Microsoft Office PowerPoint</Application>
  <PresentationFormat>Bildschirmpräsentation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52</cp:revision>
  <cp:lastPrinted>2013-12-30T11:53:24Z</cp:lastPrinted>
  <dcterms:created xsi:type="dcterms:W3CDTF">2010-12-17T07:34:39Z</dcterms:created>
  <dcterms:modified xsi:type="dcterms:W3CDTF">2015-03-24T14:26:15Z</dcterms:modified>
</cp:coreProperties>
</file>